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61" r:id="rId5"/>
    <p:sldId id="260" r:id="rId6"/>
    <p:sldId id="262" r:id="rId7"/>
    <p:sldId id="25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3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29602-CE4C-9145-B40D-D3BF7BF0FFFF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E8619-9F2E-CB46-89D6-5A57F4EA72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46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E8619-9F2E-CB46-89D6-5A57F4EA72A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36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BE832E-43F0-FC42-99A2-B9B3AD353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BA5377-70B7-3C49-AA0A-A635CA820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2ACBF1-6246-8E42-BE99-C4884D04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2B8D03-8F63-0C4B-96E1-4182EA0D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56FB85-63A0-8647-A36A-75805A4C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91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BB770-576B-6A42-A405-364402B4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B69D59-0EEB-BE4E-9C70-87373742A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55F539-9F8F-5642-9696-5E43060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6B9213-93CE-1F4D-BB8A-6496A72A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F8787A-1B08-044F-8690-28252C83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49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3FE4757-2E89-BC42-AAE5-7853F16D3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0905AC-632B-3441-A432-412468DB0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EF63B6-5903-244F-B897-65CC8ED8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8A5EC9-AC05-B745-BBB5-B93637AF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26B502-9D94-6C4F-AEDD-BBE37FE4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58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AD08B3-CA9A-4749-99A8-D6BE225B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F7ED3F-41AB-E44B-8850-B0CD4C449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8D244E-3956-0249-8E33-74713D93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8412CB-D67D-6C49-944D-350B1F4A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30C8C7-8A09-F342-A9AB-9B84726A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69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C95864-B2EC-8146-9AAA-FF17F7AA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A71C67-D6A5-7F47-9077-DDDD74C7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19967C-3F8E-0148-BDDE-442C6587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F6D77C-90E9-114F-9F57-C91291EA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502D4E-FF47-4C4D-9976-ED26CC04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61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4FF89C-DAB1-A843-8CD1-8F08AE28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C7B35D-5957-CE44-9843-9381621E9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968155-8A51-A14A-936E-14778DFFB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DE05E2-7FC5-2644-AD40-7E833C8F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C90E9A-F5B0-954D-8720-1B465261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8102D8-6B84-874E-B2EA-6FC87AA8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18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184150-382B-9F43-90F6-015B0476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90BA58-E52D-BF45-889F-AB23D2E1E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9D002C-589C-C94D-8978-A091CABD8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18D7A7-8022-4148-ACF6-DDA7165FF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1EA461-B801-3144-BFBF-5419ECE2F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62405C-484E-A24E-B4DF-63099C8F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D67B8D3-1A44-7846-AAEB-890AD8E2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F57F68-A914-D84D-A998-B3D9923B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76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DA6034-DD09-304F-83C8-E30D517E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B079D4-976E-CB41-BF5C-D69588AE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29122A-D118-544E-B8F8-07D19E81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0CDFB3-1000-5543-80C3-23A750EE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81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6D61E9-5D73-9C46-8399-FEA8B416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EF4E10-4D8F-2443-8D2E-8A4B9B21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54053C-B7CC-A74E-86DD-385FD0A9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8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BA7B6F-6C1E-774B-81E4-B5D9D701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71F926-487D-DA4C-9D0C-3E47F2CEA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52C4C6-5F82-2C43-A225-D1B4E817E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A71240-6A7C-8542-B2A5-3FE56621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5E01B9-2B5F-C847-AC22-78208C7E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51D018-FA3F-4441-B6A3-23615CB8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62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C88D86-6113-564E-A8BE-F50AD179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C96BC2F-2A15-014F-8010-7CA06011A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3DFE9E-1357-AA49-A914-420CF33BD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00D737-2B9E-1F43-8949-582F9227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292FCF-0A2F-A84A-B3F3-430AD228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6469E-8471-BA44-9EDA-B66467B8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83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07D299-49F7-6341-88B8-98C2F97A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90AD31-2934-2543-92F2-43C8AEE73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AFE9B7-A647-E643-A62C-3791EFC7D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A03D-F4F3-C14A-8B71-5C49EDFA537E}" type="datetimeFigureOut">
              <a:rPr lang="it-IT" smtClean="0"/>
              <a:t>06/03/22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CFD3C2-3D89-1449-A534-9CB2EF1E4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749D66-902D-4044-B0EC-043627BC1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7BA0-0035-0944-8712-540A1C9020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06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it/bolla-di-pensiero-pensare-fumetto-305053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it/bolla-di-pensiero-pensare-fumetto-305053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62B3660-CAFC-5446-9C6F-1CE409669B54}"/>
              </a:ext>
            </a:extLst>
          </p:cNvPr>
          <p:cNvSpPr/>
          <p:nvPr/>
        </p:nvSpPr>
        <p:spPr>
          <a:xfrm>
            <a:off x="396000" y="410134"/>
            <a:ext cx="48606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b="1" dirty="0">
                <a:latin typeface="Comic Sans MS" panose="030F0902030302020204" pitchFamily="66" charset="0"/>
                <a:cs typeface="Baloo Thambi" panose="03080902040302020200" pitchFamily="66" charset="77"/>
              </a:rPr>
              <a:t>Andy Warhol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CD5C84-AB50-A641-A3D7-DC3D03A3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473" y="1785026"/>
            <a:ext cx="2996241" cy="363606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0966770-9298-DB43-9F64-1EDA76E887F4}"/>
              </a:ext>
            </a:extLst>
          </p:cNvPr>
          <p:cNvSpPr txBox="1"/>
          <p:nvPr/>
        </p:nvSpPr>
        <p:spPr>
          <a:xfrm rot="10800000" flipV="1">
            <a:off x="9420402" y="5069347"/>
            <a:ext cx="3450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Francesca Baruffaldi 3F </a:t>
            </a:r>
          </a:p>
        </p:txBody>
      </p:sp>
      <p:pic>
        <p:nvPicPr>
          <p:cNvPr id="5122" name="Picture 2" descr="Stampa giclée su tela: Che Guevara - Andy Warhol">
            <a:extLst>
              <a:ext uri="{FF2B5EF4-FFF2-40B4-BE49-F238E27FC236}">
                <a16:creationId xmlns:a16="http://schemas.microsoft.com/office/drawing/2014/main" id="{EE2C912E-7855-0B4F-B290-809131B70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77" y="415960"/>
            <a:ext cx="3184650" cy="36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940E288-B414-3648-8632-284F11C05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2891" y="4573060"/>
            <a:ext cx="3680251" cy="20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3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06D7DC-7B4F-BB4B-A7DA-A304003E353C}"/>
              </a:ext>
            </a:extLst>
          </p:cNvPr>
          <p:cNvSpPr txBox="1"/>
          <p:nvPr/>
        </p:nvSpPr>
        <p:spPr>
          <a:xfrm>
            <a:off x="5487414" y="393113"/>
            <a:ext cx="63235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/>
              <a:t>Nasce a Pittsburgh nel 1928  e muore a New York nel 1987. </a:t>
            </a:r>
          </a:p>
          <a:p>
            <a:r>
              <a:rPr lang="it-IT" sz="2100" dirty="0"/>
              <a:t>È figlio di genitori immigrati slovacchi. Fin da bambino mostra interesse e talento per l’arte e studia pubblicità. </a:t>
            </a:r>
          </a:p>
          <a:p>
            <a:r>
              <a:rPr lang="it-IT" sz="2100" dirty="0"/>
              <a:t>Si trasferisce successivamente a New York dove ha modo di affermarsi nel mondo della pubblicità, della pittura e del cinema.</a:t>
            </a:r>
          </a:p>
          <a:p>
            <a:r>
              <a:rPr lang="it-IT" sz="2100" i="1" dirty="0"/>
              <a:t>È il protagonista più conosciuto della «Pop Art»</a:t>
            </a:r>
            <a:r>
              <a:rPr lang="it-IT" sz="2100" dirty="0"/>
              <a:t>.</a:t>
            </a:r>
          </a:p>
          <a:p>
            <a:endParaRPr lang="it-IT" dirty="0"/>
          </a:p>
        </p:txBody>
      </p:sp>
      <p:pic>
        <p:nvPicPr>
          <p:cNvPr id="1026" name="Picture 2" descr="Andy Warhol, il più americano fra gli artisti - Psicolinea">
            <a:extLst>
              <a:ext uri="{FF2B5EF4-FFF2-40B4-BE49-F238E27FC236}">
                <a16:creationId xmlns:a16="http://schemas.microsoft.com/office/drawing/2014/main" id="{59310E2D-487D-4E42-A45A-CF763985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66"/>
            <a:ext cx="4610365" cy="30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p art: che cos&amp;amp;#39;è, gli artisti e le opere più importanti">
            <a:extLst>
              <a:ext uri="{FF2B5EF4-FFF2-40B4-BE49-F238E27FC236}">
                <a16:creationId xmlns:a16="http://schemas.microsoft.com/office/drawing/2014/main" id="{B6F2857F-F795-184B-A226-CE7A19E1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45" y="5050971"/>
            <a:ext cx="4122057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15B4D7-9FD1-F94D-9D8A-808C5508231A}"/>
              </a:ext>
            </a:extLst>
          </p:cNvPr>
          <p:cNvSpPr txBox="1"/>
          <p:nvPr/>
        </p:nvSpPr>
        <p:spPr>
          <a:xfrm>
            <a:off x="229668" y="4678588"/>
            <a:ext cx="72851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/>
              <a:t>Abbreviazione di </a:t>
            </a:r>
            <a:r>
              <a:rPr lang="it-IT" sz="2100" i="1" dirty="0">
                <a:solidFill>
                  <a:srgbClr val="C00000"/>
                </a:solidFill>
              </a:rPr>
              <a:t>Popular Art </a:t>
            </a:r>
            <a:r>
              <a:rPr lang="it-IT" sz="2100" dirty="0"/>
              <a:t>è un movimento artistico nato negli Stati Uniti negli anni 50’ e 60’, collegato al boom economico. </a:t>
            </a:r>
          </a:p>
          <a:p>
            <a:r>
              <a:rPr lang="it-IT" sz="2100" dirty="0"/>
              <a:t>Gli artisti prendono ispirazione da attori, fumetti e prodotti da supermercato, tutti soggetti ispirati alla cultura di massa. 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C568CF2-FF14-F64F-821D-6222AF7D3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14771" y="3053941"/>
            <a:ext cx="3022600" cy="162464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4F5CA9-B56F-D244-A658-B84165D73EDC}"/>
              </a:ext>
            </a:extLst>
          </p:cNvPr>
          <p:cNvSpPr txBox="1"/>
          <p:nvPr/>
        </p:nvSpPr>
        <p:spPr>
          <a:xfrm>
            <a:off x="8396027" y="3520735"/>
            <a:ext cx="18780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omic Sans MS" panose="030F0902030302020204" pitchFamily="66" charset="0"/>
              </a:rPr>
              <a:t>CHE COS’È LA POP ART?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706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91A890-9A27-8147-902F-C1B7E9DC2E4E}"/>
              </a:ext>
            </a:extLst>
          </p:cNvPr>
          <p:cNvSpPr txBox="1"/>
          <p:nvPr/>
        </p:nvSpPr>
        <p:spPr>
          <a:xfrm>
            <a:off x="4820611" y="1812365"/>
            <a:ext cx="70974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/>
              <a:t>Le opere più famose di Andy Warhol sono le serigrafie che ritraggono l’attrice Marilyn Monroe, Mao Zedong, Che Guevara o brand famosi come la Coca-Cola o i barattoli della Campbell’s Soup. </a:t>
            </a:r>
          </a:p>
          <a:p>
            <a:endParaRPr lang="it-IT" sz="2100" dirty="0"/>
          </a:p>
          <a:p>
            <a:r>
              <a:rPr lang="it-IT" sz="2100" dirty="0"/>
              <a:t>Una delle tecniche preferite da Andy Warhol è quella di riprodurre in copie identiche il soggetto delle sue opere fino a svuotarlo di significato. </a:t>
            </a:r>
          </a:p>
          <a:p>
            <a:endParaRPr lang="it-IT" sz="2100" dirty="0"/>
          </a:p>
        </p:txBody>
      </p:sp>
      <p:pic>
        <p:nvPicPr>
          <p:cNvPr id="2050" name="Picture 2" descr="Marilyn Monroe di Andy Warhol - ADO Analisi dell&amp;amp;#39;opera">
            <a:extLst>
              <a:ext uri="{FF2B5EF4-FFF2-40B4-BE49-F238E27FC236}">
                <a16:creationId xmlns:a16="http://schemas.microsoft.com/office/drawing/2014/main" id="{6BFB4E82-9243-7944-9544-56295AD7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6" y="1057957"/>
            <a:ext cx="4486673" cy="45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8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6B9EB0-D862-C548-BA67-34E2DA0803DB}"/>
              </a:ext>
            </a:extLst>
          </p:cNvPr>
          <p:cNvSpPr txBox="1"/>
          <p:nvPr/>
        </p:nvSpPr>
        <p:spPr>
          <a:xfrm>
            <a:off x="5214256" y="751343"/>
            <a:ext cx="6683830" cy="2354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100" dirty="0"/>
              <a:t>Secondo Andy Warhol l’arte va consumata come qualsiasi altro prodotto commerciale.</a:t>
            </a:r>
          </a:p>
          <a:p>
            <a:endParaRPr lang="it-IT" sz="2100" dirty="0"/>
          </a:p>
          <a:p>
            <a:r>
              <a:rPr lang="it-IT" sz="2100" dirty="0"/>
              <a:t>Durante la sua prima esposizione a Los Angeles Andy Warhol esibisce 32 immagini serigrafiche delle Campbell’s Soup portandole dagli scaffali dei supermercati ad una mostra d’arte. 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FEB37E1-E224-C545-9FA3-F6F75B254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622014"/>
            <a:ext cx="4615543" cy="261314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96C063-E9A1-EC46-AD08-5C33D6FC2F1F}"/>
              </a:ext>
            </a:extLst>
          </p:cNvPr>
          <p:cNvSpPr txBox="1"/>
          <p:nvPr/>
        </p:nvSpPr>
        <p:spPr>
          <a:xfrm>
            <a:off x="558791" y="4270010"/>
            <a:ext cx="66838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/>
              <a:t>Con questa opera Andy Warhol vuole dire che l’arte deve essere fruibile e consumata dalle masse, proprio come cibi in scatola già pronti.</a:t>
            </a:r>
          </a:p>
        </p:txBody>
      </p:sp>
      <p:pic>
        <p:nvPicPr>
          <p:cNvPr id="1026" name="Picture 2" descr="Astratto Di Boom Fumetto Vuoto Pop Arte Fumetto - Immagini vettoriali stock  e altre immagini di Arte, Cultura e Spettacolo - iStock">
            <a:extLst>
              <a:ext uri="{FF2B5EF4-FFF2-40B4-BE49-F238E27FC236}">
                <a16:creationId xmlns:a16="http://schemas.microsoft.com/office/drawing/2014/main" id="{EF24FB1D-62E5-4049-9731-6CDD6A270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84" y="3000280"/>
            <a:ext cx="4323216" cy="360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6D2D1FF1-D987-2346-BA59-85435C0F9593}"/>
              </a:ext>
            </a:extLst>
          </p:cNvPr>
          <p:cNvSpPr/>
          <p:nvPr/>
        </p:nvSpPr>
        <p:spPr>
          <a:xfrm>
            <a:off x="8816635" y="4016829"/>
            <a:ext cx="1839685" cy="16870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A7669B-C3ED-7340-AEDB-E6A94CD91B00}"/>
              </a:ext>
            </a:extLst>
          </p:cNvPr>
          <p:cNvSpPr txBox="1"/>
          <p:nvPr/>
        </p:nvSpPr>
        <p:spPr>
          <a:xfrm>
            <a:off x="8571471" y="4164081"/>
            <a:ext cx="23300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omic Sans MS" panose="030F0902030302020204" pitchFamily="66" charset="0"/>
              </a:rPr>
              <a:t>L’arte non è più d'élite ma deve essere accessibile a tutti.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506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E09D12-1D94-904D-A4A0-B1F1676040F0}"/>
              </a:ext>
            </a:extLst>
          </p:cNvPr>
          <p:cNvSpPr txBox="1"/>
          <p:nvPr/>
        </p:nvSpPr>
        <p:spPr>
          <a:xfrm>
            <a:off x="762000" y="2204245"/>
            <a:ext cx="11430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100" dirty="0">
              <a:latin typeface="Comic Sans MS" panose="030F0902030302020204" pitchFamily="66" charset="0"/>
            </a:endParaRPr>
          </a:p>
          <a:p>
            <a:r>
              <a:rPr lang="it-IT" sz="2100" dirty="0">
                <a:latin typeface="Comic Sans MS" panose="030F0902030302020204" pitchFamily="66" charset="0"/>
              </a:rPr>
              <a:t>Nel 1960 fonda a New York la «Factory», suo laboratorio personale e luogo di incontro di artisti famosi come il cantante Bob Dylan e il pittore Basquiat. </a:t>
            </a:r>
          </a:p>
          <a:p>
            <a:r>
              <a:rPr lang="it-IT" sz="2100" dirty="0">
                <a:latin typeface="Comic Sans MS" panose="030F0902030302020204" pitchFamily="66" charset="0"/>
              </a:rPr>
              <a:t>La Factory diventa famosa per le sue feste all’avanguardia e trasgressive. </a:t>
            </a:r>
          </a:p>
          <a:p>
            <a:endParaRPr lang="it-IT" sz="2100" dirty="0"/>
          </a:p>
          <a:p>
            <a:endParaRPr lang="it-IT" dirty="0"/>
          </a:p>
        </p:txBody>
      </p:sp>
      <p:pic>
        <p:nvPicPr>
          <p:cNvPr id="3074" name="Picture 2" descr="VINYL – Secondo episodio “Yesterday Once More”">
            <a:extLst>
              <a:ext uri="{FF2B5EF4-FFF2-40B4-BE49-F238E27FC236}">
                <a16:creationId xmlns:a16="http://schemas.microsoft.com/office/drawing/2014/main" id="{A4BCE602-DF8B-774F-A9AF-E109E52E2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4" y="4189404"/>
            <a:ext cx="3293255" cy="23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ndy Warhol e la sua Factory, guarda le foto! | Radio Capital">
            <a:extLst>
              <a:ext uri="{FF2B5EF4-FFF2-40B4-BE49-F238E27FC236}">
                <a16:creationId xmlns:a16="http://schemas.microsoft.com/office/drawing/2014/main" id="{270DF392-EA53-4148-A10D-724659FC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18" y="4311684"/>
            <a:ext cx="3444538" cy="23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ritta New York Immagine e Vettoriale - Alamy">
            <a:extLst>
              <a:ext uri="{FF2B5EF4-FFF2-40B4-BE49-F238E27FC236}">
                <a16:creationId xmlns:a16="http://schemas.microsoft.com/office/drawing/2014/main" id="{1A9639D4-5A36-5B46-A511-CA7D6877A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652"/>
          <a:stretch/>
        </p:blipFill>
        <p:spPr bwMode="auto">
          <a:xfrm>
            <a:off x="3880230" y="270978"/>
            <a:ext cx="4029886" cy="19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2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COCACOLA ARTE">
            <a:extLst>
              <a:ext uri="{FF2B5EF4-FFF2-40B4-BE49-F238E27FC236}">
                <a16:creationId xmlns:a16="http://schemas.microsoft.com/office/drawing/2014/main" id="{D72D198F-4218-5E45-9ABA-B4C242D8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5" y="2274838"/>
            <a:ext cx="2596049" cy="37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E94FC0-FD6A-4345-8A8E-DD15CD22D4C0}"/>
              </a:ext>
            </a:extLst>
          </p:cNvPr>
          <p:cNvSpPr txBox="1"/>
          <p:nvPr/>
        </p:nvSpPr>
        <p:spPr>
          <a:xfrm>
            <a:off x="3842656" y="2703747"/>
            <a:ext cx="816428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latin typeface="Comic Sans MS" panose="030F0902030302020204" pitchFamily="66" charset="0"/>
              </a:rPr>
              <a:t>«Una Coca-Cola è sempre una Coca-Cola e non c’è quantità di denaro che possa farti comprare una Coca-Cola più buona di quella che l’ultimo dei poveracci sta bevendo sul marciapiede sotto casa tua. Tutte le Coca-Cola sono sempre uguali e tutte le Coca-Cola sono buone»</a:t>
            </a:r>
          </a:p>
          <a:p>
            <a:endParaRPr lang="it-IT" sz="2100" dirty="0">
              <a:latin typeface="Comic Sans MS" panose="030F0902030302020204" pitchFamily="66" charset="0"/>
            </a:endParaRPr>
          </a:p>
          <a:p>
            <a:r>
              <a:rPr lang="it-IT" sz="2100" dirty="0">
                <a:latin typeface="Comic Sans MS" panose="030F0902030302020204" pitchFamily="66" charset="0"/>
              </a:rPr>
              <a:t>                                                                                                                    </a:t>
            </a:r>
          </a:p>
        </p:txBody>
      </p:sp>
      <p:pic>
        <p:nvPicPr>
          <p:cNvPr id="2052" name="Picture 4" descr="Le pubblicità Coca-Cola | Coca-Cola Italia">
            <a:extLst>
              <a:ext uri="{FF2B5EF4-FFF2-40B4-BE49-F238E27FC236}">
                <a16:creationId xmlns:a16="http://schemas.microsoft.com/office/drawing/2014/main" id="{3A37F197-8B99-9F4B-9EA3-EDF9894C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56" y="258004"/>
            <a:ext cx="3744688" cy="15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AB9EE9-C701-4D43-8B09-C7209E49A7C4}"/>
              </a:ext>
            </a:extLst>
          </p:cNvPr>
          <p:cNvSpPr txBox="1"/>
          <p:nvPr/>
        </p:nvSpPr>
        <p:spPr>
          <a:xfrm>
            <a:off x="9697356" y="4988557"/>
            <a:ext cx="18197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dirty="0">
                <a:latin typeface="Comic Sans MS" panose="030F0902030302020204" pitchFamily="66" charset="0"/>
              </a:rPr>
              <a:t>Andy Warhol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23794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B73446-A165-0A4D-BB50-1C8E408171EA}"/>
              </a:ext>
            </a:extLst>
          </p:cNvPr>
          <p:cNvSpPr txBox="1"/>
          <p:nvPr/>
        </p:nvSpPr>
        <p:spPr>
          <a:xfrm>
            <a:off x="1615955" y="3236929"/>
            <a:ext cx="909204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>
              <a:latin typeface="Comic Sans MS" panose="030F0902030302020204" pitchFamily="66" charset="0"/>
            </a:endParaRPr>
          </a:p>
          <a:p>
            <a:r>
              <a:rPr lang="it-IT" sz="2800" dirty="0">
                <a:latin typeface="Comic Sans MS" panose="030F0902030302020204" pitchFamily="66" charset="0"/>
              </a:rPr>
              <a:t>«Se raccogliessero tutte le frasi che ho detto, capirebbero che sono un idiota e la smetterebbero di farmi domande»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6F7305-6A11-EF4E-BB3D-DC31612C252B}"/>
              </a:ext>
            </a:extLst>
          </p:cNvPr>
          <p:cNvSpPr txBox="1"/>
          <p:nvPr/>
        </p:nvSpPr>
        <p:spPr>
          <a:xfrm>
            <a:off x="9329058" y="5514476"/>
            <a:ext cx="205376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000" dirty="0"/>
          </a:p>
          <a:p>
            <a:r>
              <a:rPr lang="it-IT" sz="2400" dirty="0">
                <a:latin typeface="Comic Sans MS" panose="030F0902030302020204" pitchFamily="66" charset="0"/>
              </a:rPr>
              <a:t>Andy Warhol</a:t>
            </a:r>
          </a:p>
          <a:p>
            <a:endParaRPr lang="it-IT" dirty="0"/>
          </a:p>
        </p:txBody>
      </p:sp>
      <p:pic>
        <p:nvPicPr>
          <p:cNvPr id="4098" name="Picture 2" descr="Come Andy Warhol ha portato l'arte nella musica - Rebel Mag">
            <a:extLst>
              <a:ext uri="{FF2B5EF4-FFF2-40B4-BE49-F238E27FC236}">
                <a16:creationId xmlns:a16="http://schemas.microsoft.com/office/drawing/2014/main" id="{C0420120-E3AD-DF42-A333-74D349B1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9" y="632659"/>
            <a:ext cx="2480792" cy="255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B28770-4D1C-8F42-8B50-320CD05B8921}"/>
              </a:ext>
            </a:extLst>
          </p:cNvPr>
          <p:cNvSpPr txBox="1"/>
          <p:nvPr/>
        </p:nvSpPr>
        <p:spPr>
          <a:xfrm>
            <a:off x="3788228" y="1239600"/>
            <a:ext cx="78964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Prima che artista  Andy Warhol è stato una celebrità: un personaggio controverso, contradditorio ed eccentrico che ha reso unico il suo stile.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6934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{3ED814BD-7A22-F045-8558-DB1092C834E4}tf16401369</Template>
  <TotalTime>199</TotalTime>
  <Words>399</Words>
  <Application>Microsoft Macintosh PowerPoint</Application>
  <PresentationFormat>Widescreen</PresentationFormat>
  <Paragraphs>30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Stefano Baruffaldi</dc:creator>
  <cp:lastModifiedBy>Paolo Stefano Baruffaldi</cp:lastModifiedBy>
  <cp:revision>7</cp:revision>
  <dcterms:created xsi:type="dcterms:W3CDTF">2022-03-06T10:56:27Z</dcterms:created>
  <dcterms:modified xsi:type="dcterms:W3CDTF">2022-03-06T15:59:34Z</dcterms:modified>
</cp:coreProperties>
</file>