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4429100" y="-142875"/>
            <a:ext cx="2816748" cy="1745172"/>
          </a:xfrm>
          <a:prstGeom prst="cloud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2725" y="56601"/>
            <a:ext cx="1469475" cy="1239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4122975" y="1806350"/>
            <a:ext cx="153000" cy="153000"/>
          </a:xfrm>
          <a:prstGeom prst="flowChartConnector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4306650" y="1490075"/>
            <a:ext cx="265500" cy="153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 flipH="1">
            <a:off x="5357800" y="2141713"/>
            <a:ext cx="153000" cy="153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5327200" y="1847175"/>
            <a:ext cx="214200" cy="153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5429250" y="1653275"/>
            <a:ext cx="214200" cy="71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