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67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3327-80CE-4BA1-865C-00F230CC6930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A914-0213-4753-84A1-224CC65DA7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9488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3327-80CE-4BA1-865C-00F230CC6930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A914-0213-4753-84A1-224CC65DA7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0663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3327-80CE-4BA1-865C-00F230CC6930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A914-0213-4753-84A1-224CC65DA7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97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3327-80CE-4BA1-865C-00F230CC6930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A914-0213-4753-84A1-224CC65DA7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813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3327-80CE-4BA1-865C-00F230CC6930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A914-0213-4753-84A1-224CC65DA7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439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3327-80CE-4BA1-865C-00F230CC6930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A914-0213-4753-84A1-224CC65DA7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4436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3327-80CE-4BA1-865C-00F230CC6930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A914-0213-4753-84A1-224CC65DA7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634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3327-80CE-4BA1-865C-00F230CC6930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A914-0213-4753-84A1-224CC65DA7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750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3327-80CE-4BA1-865C-00F230CC6930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A914-0213-4753-84A1-224CC65DA7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6221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3327-80CE-4BA1-865C-00F230CC6930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A914-0213-4753-84A1-224CC65DA7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8803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3327-80CE-4BA1-865C-00F230CC6930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A914-0213-4753-84A1-224CC65DA7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7655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F3327-80CE-4BA1-865C-00F230CC6930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AA914-0213-4753-84A1-224CC65DA7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351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DDD483-8FAE-43E5-83D1-5EE3A17C75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77852"/>
            <a:ext cx="9144000" cy="2932111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r>
              <a:rPr lang="it-IT" b="1" dirty="0"/>
              <a:t>PROGETTO </a:t>
            </a:r>
            <a:br>
              <a:rPr lang="it-IT" b="1" dirty="0"/>
            </a:br>
            <a:r>
              <a:rPr lang="it-IT" b="1" dirty="0"/>
              <a:t>INCONTRO CON </a:t>
            </a:r>
            <a:r>
              <a:rPr lang="it-IT" b="1"/>
              <a:t>L’ AUTORE</a:t>
            </a: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4F5E009-7044-4858-A733-34FF2EE69F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2987" y="3057525"/>
            <a:ext cx="10372725" cy="2932111"/>
          </a:xfrm>
        </p:spPr>
        <p:txBody>
          <a:bodyPr>
            <a:normAutofit fontScale="47500" lnSpcReduction="20000"/>
          </a:bodyPr>
          <a:lstStyle/>
          <a:p>
            <a:r>
              <a:rPr lang="it-IT" sz="8700" dirty="0">
                <a:latin typeface="Comic Sans MS" panose="030F0702030302020204" pitchFamily="66" charset="0"/>
              </a:rPr>
              <a:t>LE CLASSI QUINTE </a:t>
            </a:r>
          </a:p>
          <a:p>
            <a:r>
              <a:rPr lang="it-IT" sz="8700" dirty="0">
                <a:latin typeface="Comic Sans MS" panose="030F0702030302020204" pitchFamily="66" charset="0"/>
              </a:rPr>
              <a:t>«B. Munari»</a:t>
            </a:r>
          </a:p>
          <a:p>
            <a:r>
              <a:rPr lang="it-IT" sz="8700" dirty="0">
                <a:latin typeface="Comic Sans MS" panose="030F0702030302020204" pitchFamily="66" charset="0"/>
              </a:rPr>
              <a:t>INCONTRANO…</a:t>
            </a:r>
          </a:p>
          <a:p>
            <a:endParaRPr lang="it-IT" sz="2800" dirty="0">
              <a:latin typeface="AR BLANCA" panose="02000000000000000000" pitchFamily="2" charset="0"/>
            </a:endParaRPr>
          </a:p>
          <a:p>
            <a:r>
              <a:rPr lang="it-IT" sz="7600" dirty="0">
                <a:latin typeface="AR CENA" panose="02000000000000000000" pitchFamily="2" charset="0"/>
              </a:rPr>
              <a:t>LAURA BONALUMI</a:t>
            </a:r>
          </a:p>
          <a:p>
            <a:r>
              <a:rPr lang="it-IT" sz="5900" dirty="0">
                <a:latin typeface="AR CENA" panose="02000000000000000000" pitchFamily="2" charset="0"/>
              </a:rPr>
              <a:t>Autrice del libro «Il lago del tempo perso»</a:t>
            </a:r>
          </a:p>
          <a:p>
            <a:endParaRPr lang="it-IT" sz="4000" dirty="0">
              <a:latin typeface="AR CENA" panose="02000000000000000000" pitchFamily="2" charset="0"/>
            </a:endParaRPr>
          </a:p>
          <a:p>
            <a:endParaRPr lang="it-IT" sz="4000" dirty="0">
              <a:latin typeface="AR CENA" panose="02000000000000000000" pitchFamily="2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2A3D1A4-CE1D-4BC1-B8CF-E6AA65AF4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6950" y="95253"/>
            <a:ext cx="1670444" cy="296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98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662111-61F2-472E-B759-DEB045794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dirty="0">
                <a:latin typeface="AR CENA" panose="02000000000000000000" pitchFamily="2" charset="0"/>
              </a:rPr>
              <a:t>5° 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7D90337-7A55-4EEE-859C-A25A22385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38" y="1410890"/>
            <a:ext cx="6121400" cy="344328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7183239-7DD6-4112-A7D6-E7E1BFBF1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42" y="3132534"/>
            <a:ext cx="5573096" cy="313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05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DEF0F3-B4D6-4D5B-9922-20D7AEF33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dirty="0">
                <a:latin typeface="AR CENA" panose="02000000000000000000" pitchFamily="2" charset="0"/>
              </a:rPr>
              <a:t>5°B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7A13D0F-D049-4517-A30F-5CFDB7A65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388" y="692945"/>
            <a:ext cx="5602112" cy="3151188"/>
          </a:xfr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76A8FF0-E83D-436C-B0BB-3035F8E83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06651"/>
            <a:ext cx="5842176" cy="328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05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D0892A-665E-4F8B-BB47-CA679C46E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3687"/>
            <a:ext cx="10515600" cy="1325563"/>
          </a:xfrm>
        </p:spPr>
        <p:txBody>
          <a:bodyPr>
            <a:normAutofit/>
          </a:bodyPr>
          <a:lstStyle/>
          <a:p>
            <a:r>
              <a:rPr lang="it-IT" sz="5400" dirty="0">
                <a:latin typeface="AR CENA" panose="02000000000000000000" pitchFamily="2" charset="0"/>
              </a:rPr>
              <a:t>5°C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E018028-7634-4B19-9309-D140CCE7C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90688"/>
            <a:ext cx="4900612" cy="2756594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3B73DC6-8EBC-44D6-A7E6-8A3B097BC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12" y="2257424"/>
            <a:ext cx="6510337" cy="366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71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97373F-E1BC-41BF-9F45-374A702DA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dirty="0">
                <a:latin typeface="AR CENA" panose="02000000000000000000" pitchFamily="2" charset="0"/>
              </a:rPr>
              <a:t>5° D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90D1B0C2-EF52-4154-9F7D-94D690310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34" y="714374"/>
            <a:ext cx="5452041" cy="3143617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95CA276-DDD6-4B79-9907-CD6F540CE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5" y="3347840"/>
            <a:ext cx="5588653" cy="314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28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</TotalTime>
  <Words>34</Words>
  <Application>Microsoft Office PowerPoint</Application>
  <PresentationFormat>Widescreen</PresentationFormat>
  <Paragraphs>11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2" baseType="lpstr">
      <vt:lpstr>AR BLANCA</vt:lpstr>
      <vt:lpstr>AR CENA</vt:lpstr>
      <vt:lpstr>Arial</vt:lpstr>
      <vt:lpstr>Calibri</vt:lpstr>
      <vt:lpstr>Calibri Light</vt:lpstr>
      <vt:lpstr>Comic Sans MS</vt:lpstr>
      <vt:lpstr>Office Theme</vt:lpstr>
      <vt:lpstr> PROGETTO  INCONTRO CON L’ AUTORE  </vt:lpstr>
      <vt:lpstr>5° A</vt:lpstr>
      <vt:lpstr>5°B</vt:lpstr>
      <vt:lpstr>5°C</vt:lpstr>
      <vt:lpstr>5° 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PROGETTO  INCONTRO CON L’AUTORE </dc:title>
  <dc:creator>Cristina Zanandrea</dc:creator>
  <cp:lastModifiedBy>Cristina Zanandrea</cp:lastModifiedBy>
  <cp:revision>36</cp:revision>
  <dcterms:created xsi:type="dcterms:W3CDTF">2019-03-24T21:12:30Z</dcterms:created>
  <dcterms:modified xsi:type="dcterms:W3CDTF">2019-04-02T21:05:40Z</dcterms:modified>
</cp:coreProperties>
</file>