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B4452-7291-B047-80A3-8B5AD2D4C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COMMENTI DELLA CRITICA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6DA4E2-7F0C-034D-B0FF-7C4179383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>
              <a:solidFill>
                <a:schemeClr val="accent3"/>
              </a:solidFill>
              <a:latin typeface="American Typewriter" panose="02090604020004020304" pitchFamily="18" charset="77"/>
            </a:endParaRPr>
          </a:p>
          <a:p>
            <a:r>
              <a:rPr lang="it-IT" dirty="0">
                <a:solidFill>
                  <a:schemeClr val="accent3"/>
                </a:solidFill>
                <a:latin typeface="American Typewriter" panose="02090604020004020304" pitchFamily="18" charset="77"/>
              </a:rPr>
              <a:t>"In quasi tutti si nota la sensibilizzazione ai suoni, come se questo periodo di clausura, raccoglimento, forzato ma necessario, abbia sensibilizzato all'ascolto dei suoni a causa del notevole abbassamento della soglia del rumore bianco che ha evitato il mascheramento dei suoni più deboli." 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3"/>
                </a:solidFill>
                <a:latin typeface="American Typewriter" panose="02090604020004020304" pitchFamily="18" charset="77"/>
              </a:rPr>
              <a:t>Lelio Giannetto</a:t>
            </a:r>
          </a:p>
          <a:p>
            <a:pPr marL="0" indent="0">
              <a:buNone/>
            </a:pPr>
            <a:br>
              <a:rPr lang="it-IT" dirty="0">
                <a:latin typeface="American Typewriter" panose="02090604020004020304" pitchFamily="18" charset="77"/>
              </a:rPr>
            </a:br>
            <a:endParaRPr lang="it-IT" dirty="0">
              <a:latin typeface="American Typewriter" panose="02090604020004020304" pitchFamily="18" charset="77"/>
            </a:endParaRPr>
          </a:p>
          <a:p>
            <a:r>
              <a:rPr lang="it-IT" dirty="0">
                <a:solidFill>
                  <a:schemeClr val="accent6"/>
                </a:solidFill>
                <a:latin typeface="American Typewriter" panose="02090604020004020304" pitchFamily="18" charset="77"/>
              </a:rPr>
              <a:t>"È stata un'esperienza preziosa poter ascoltare e valutare tutti i lavori. Queste ragazze e ragazzi sono pieni di creatività e sensibilità. Grazie di avermi permesso di essere parte di tutto ciò." 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6"/>
                </a:solidFill>
                <a:latin typeface="American Typewriter" panose="02090604020004020304" pitchFamily="18" charset="77"/>
              </a:rPr>
              <a:t>Dario Buccino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878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77388" y="640080"/>
            <a:ext cx="10437223" cy="1724297"/>
          </a:xfrm>
        </p:spPr>
        <p:txBody>
          <a:bodyPr>
            <a:normAutofit/>
          </a:bodyPr>
          <a:lstStyle/>
          <a:p>
            <a:r>
              <a:rPr lang="it-IT" sz="8000" dirty="0">
                <a:solidFill>
                  <a:srgbClr val="FF0000"/>
                </a:solidFill>
                <a:latin typeface="Bahnschrift SemiLight" panose="020B0502040204020203" pitchFamily="34" charset="0"/>
              </a:rPr>
              <a:t>ISOLAMENTO Sonoro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364377"/>
            <a:ext cx="9448800" cy="2717074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solidFill>
                  <a:srgbClr val="00B0F0"/>
                </a:solidFill>
                <a:latin typeface="Bahnschrift SemiLight" panose="020B0502040204020203" pitchFamily="34" charset="0"/>
              </a:rPr>
              <a:t>IL PI</a:t>
            </a:r>
            <a:r>
              <a:rPr lang="it-IT" sz="4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Ù VOTATO </a:t>
            </a:r>
            <a:r>
              <a:rPr lang="it-IT" sz="4400" dirty="0">
                <a:solidFill>
                  <a:srgbClr val="00B0F0"/>
                </a:solidFill>
                <a:latin typeface="Bahnschrift SemiLight" panose="020B0502040204020203" pitchFamily="34" charset="0"/>
              </a:rPr>
              <a:t>DAI PROFESSORI</a:t>
            </a:r>
          </a:p>
          <a:p>
            <a:pPr algn="ctr"/>
            <a:r>
              <a:rPr lang="it-IT" sz="6000" dirty="0">
                <a:solidFill>
                  <a:srgbClr val="FFFF00"/>
                </a:solidFill>
                <a:latin typeface="Bahnschrift SemiLight" panose="020B0502040204020203" pitchFamily="34" charset="0"/>
              </a:rPr>
              <a:t>ELISA LA MALFA</a:t>
            </a:r>
          </a:p>
          <a:p>
            <a:pPr algn="ctr"/>
            <a:r>
              <a:rPr lang="it-IT" sz="6000" dirty="0">
                <a:solidFill>
                  <a:srgbClr val="FFFF00"/>
                </a:solidFill>
                <a:latin typeface="Bahnschrift SemiLight" panose="020B0502040204020203" pitchFamily="34" charset="0"/>
              </a:rPr>
              <a:t>3B - #4</a:t>
            </a:r>
          </a:p>
        </p:txBody>
      </p:sp>
    </p:spTree>
    <p:extLst>
      <p:ext uri="{BB962C8B-B14F-4D97-AF65-F5344CB8AC3E}">
        <p14:creationId xmlns:p14="http://schemas.microsoft.com/office/powerpoint/2010/main" val="69808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77388" y="640080"/>
            <a:ext cx="10437223" cy="1724297"/>
          </a:xfrm>
        </p:spPr>
        <p:txBody>
          <a:bodyPr>
            <a:normAutofit/>
          </a:bodyPr>
          <a:lstStyle/>
          <a:p>
            <a:r>
              <a:rPr lang="it-IT" sz="8000" dirty="0">
                <a:solidFill>
                  <a:srgbClr val="FF0000"/>
                </a:solidFill>
                <a:latin typeface="Bahnschrift SemiLight" panose="020B0502040204020203" pitchFamily="34" charset="0"/>
              </a:rPr>
              <a:t>ISOLAMENTO Sonoro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599" y="2364377"/>
            <a:ext cx="9448800" cy="2573382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solidFill>
                  <a:srgbClr val="00B0F0"/>
                </a:solidFill>
                <a:latin typeface="Bahnschrift SemiLight" panose="020B0502040204020203" pitchFamily="34" charset="0"/>
              </a:rPr>
              <a:t>IL PI</a:t>
            </a:r>
            <a:r>
              <a:rPr lang="it-IT" sz="4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Ù VOTATO </a:t>
            </a:r>
            <a:r>
              <a:rPr lang="it-IT" sz="4400" dirty="0">
                <a:solidFill>
                  <a:srgbClr val="00B0F0"/>
                </a:solidFill>
                <a:latin typeface="Bahnschrift SemiLight" panose="020B0502040204020203" pitchFamily="34" charset="0"/>
              </a:rPr>
              <a:t>DAGLI ALLIEVI</a:t>
            </a:r>
          </a:p>
          <a:p>
            <a:pPr algn="ctr"/>
            <a:r>
              <a:rPr lang="it-IT" sz="6000" dirty="0">
                <a:solidFill>
                  <a:srgbClr val="FFFF00"/>
                </a:solidFill>
                <a:latin typeface="Bahnschrift SemiLight" panose="020B0502040204020203" pitchFamily="34" charset="0"/>
              </a:rPr>
              <a:t>FRANCESCA BARUFFALDI  1F - #9</a:t>
            </a:r>
          </a:p>
        </p:txBody>
      </p:sp>
    </p:spTree>
    <p:extLst>
      <p:ext uri="{BB962C8B-B14F-4D97-AF65-F5344CB8AC3E}">
        <p14:creationId xmlns:p14="http://schemas.microsoft.com/office/powerpoint/2010/main" val="30053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77388" y="640080"/>
            <a:ext cx="10437223" cy="1724297"/>
          </a:xfrm>
        </p:spPr>
        <p:txBody>
          <a:bodyPr>
            <a:normAutofit/>
          </a:bodyPr>
          <a:lstStyle/>
          <a:p>
            <a:r>
              <a:rPr lang="it-IT" sz="8000" dirty="0">
                <a:solidFill>
                  <a:srgbClr val="FF0000"/>
                </a:solidFill>
                <a:latin typeface="Bahnschrift SemiLight" panose="020B0502040204020203" pitchFamily="34" charset="0"/>
              </a:rPr>
              <a:t>ISOLAMENTO Sonoro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77388" y="2364377"/>
            <a:ext cx="10437223" cy="2573382"/>
          </a:xfrm>
        </p:spPr>
        <p:txBody>
          <a:bodyPr>
            <a:normAutofit fontScale="92500"/>
          </a:bodyPr>
          <a:lstStyle/>
          <a:p>
            <a:pPr algn="ctr"/>
            <a:r>
              <a:rPr lang="it-IT" sz="4400" dirty="0">
                <a:solidFill>
                  <a:srgbClr val="00B0F0"/>
                </a:solidFill>
                <a:latin typeface="Bahnschrift SemiLight" panose="020B0502040204020203" pitchFamily="34" charset="0"/>
              </a:rPr>
              <a:t>IL PI</a:t>
            </a:r>
            <a:r>
              <a:rPr lang="it-IT" sz="4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Ù VOTATO DALLA</a:t>
            </a:r>
            <a:r>
              <a:rPr lang="it-IT" sz="4400" dirty="0">
                <a:solidFill>
                  <a:srgbClr val="00B0F0"/>
                </a:solidFill>
                <a:latin typeface="Bahnschrift SemiLight" panose="020B0502040204020203" pitchFamily="34" charset="0"/>
              </a:rPr>
              <a:t> GIURIA DI QUALIT</a:t>
            </a:r>
            <a:r>
              <a:rPr lang="it-IT" sz="4400" dirty="0">
                <a:solidFill>
                  <a:srgbClr val="00B0F0"/>
                </a:solidFill>
                <a:latin typeface="Bahnschrift Semi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</a:t>
            </a:r>
            <a:r>
              <a:rPr lang="it-IT" sz="4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it-IT" sz="6000" dirty="0">
                <a:solidFill>
                  <a:srgbClr val="FFFF00"/>
                </a:solidFill>
                <a:latin typeface="Bahnschrift Semi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SOFIA TREVISIOL</a:t>
            </a:r>
          </a:p>
          <a:p>
            <a:pPr algn="ctr"/>
            <a:r>
              <a:rPr lang="it-IT" sz="6000" dirty="0">
                <a:solidFill>
                  <a:srgbClr val="FFFF00"/>
                </a:solidFill>
                <a:latin typeface="Bahnschrift SemiLight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3F - #2</a:t>
            </a:r>
          </a:p>
          <a:p>
            <a:pPr algn="ctr"/>
            <a:endParaRPr lang="it-IT" sz="44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it-IT" sz="44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it-IT" sz="4400" dirty="0">
              <a:solidFill>
                <a:srgbClr val="00B0F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47575"/>
      </p:ext>
    </p:extLst>
  </p:cSld>
  <p:clrMapOvr>
    <a:masterClrMapping/>
  </p:clrMapOvr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99</TotalTime>
  <Words>134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American Typewriter</vt:lpstr>
      <vt:lpstr>Arial</vt:lpstr>
      <vt:lpstr>Bahnschrift SemiLight</vt:lpstr>
      <vt:lpstr>Century Gothic</vt:lpstr>
      <vt:lpstr>Verdana</vt:lpstr>
      <vt:lpstr>Scia di vapore</vt:lpstr>
      <vt:lpstr>COMMENTI DELLA CRITICA</vt:lpstr>
      <vt:lpstr>ISOLAMENTO Sonoro</vt:lpstr>
      <vt:lpstr>ISOLAMENTO Sonoro</vt:lpstr>
      <vt:lpstr>ISOLAMENTO Sonoro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ISOLAMENTO SONORo</dc:title>
  <dc:creator>Utente Windows</dc:creator>
  <cp:lastModifiedBy>Lorenzo Perego</cp:lastModifiedBy>
  <cp:revision>10</cp:revision>
  <dcterms:created xsi:type="dcterms:W3CDTF">2020-06-07T16:21:10Z</dcterms:created>
  <dcterms:modified xsi:type="dcterms:W3CDTF">2020-06-18T07:43:48Z</dcterms:modified>
  <cp:contentStatus/>
</cp:coreProperties>
</file>