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912F31-54ED-19A0-6C2A-C1DF68319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3D9A8E4-6DE4-B63D-1F9E-A56D74D98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96B78D-C321-0F86-10A6-DD226BAA4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1A6455-C8E5-9F89-88BE-FACC64C7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875AF3-6B3B-A5D0-2AEC-D91585C2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59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0F5C9D-923F-EC7E-1C93-9458BF11F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7101EA-1BCE-F164-1C01-D8042B6F2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F50F33-C8E7-F97A-7CAC-3AD22579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DABC79-8FED-7D84-A0BA-CBDDF6A0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E156F3-374A-FE6F-EC88-249FAD2A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4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328FA89-A2DB-FA79-8714-ACB797A5E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BF72B6-2A5E-7EDB-7155-54C5840EC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6299BE-A83E-B88E-F91C-9132FEE8A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45167E-416E-B373-8082-0DC4972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02473F-08AE-A3A8-D2B9-5F4DB500F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4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273F4A-EFD4-7FA2-3B67-2DD355B77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57E87F-C97B-B1F9-DCB7-91CD014AC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C6532C-9E44-EDE0-B197-CE64EE2A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FAD2FC-D891-A8F3-7E26-D3BFBF88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4A8421-663A-BAFC-2FE2-7D0733446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70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5ACA8B-B137-1FC9-B129-5D72AD74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36684E-102A-7023-2C25-E033B6BC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DE4F67-CCEF-52EF-6AAA-84715348F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55B860-C65C-4C41-8D8E-991F7269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B5866C-E08F-C92B-6F84-2B7E97C2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12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A98248-7E5D-29DA-7AB1-431D1BC9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C743FE-977C-FC60-4F84-FF0D6BC9F9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CD30BC-5EDB-8562-1118-72CBB81F5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D8976C-97C3-4066-081C-2AC108714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C4131B-A534-B0A4-F012-62B56AE7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7904EB-C2ED-06A3-B197-85794BB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45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8B2594-96D9-CD87-EF76-28ED10A4F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992605-1CC3-D7C7-EBAF-CACB0D06F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9450886-57CB-9590-291C-58213C851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85CEC5D-F500-E432-CB2F-8E4D0CC2C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6721207-3E14-CE1C-C608-3DFD745BF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D339C1B-A9D4-021D-2A2B-C8CF7D7C1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A87257-27C8-55FE-5070-32F63ED34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022A193-4BD2-7B49-4525-F5D972579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64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4DEEA6-F330-16BA-3DEA-28A8C03F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3147B63-69CB-753F-2D58-E90759FC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86982D-0372-6B01-AC4D-1F964F54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D1BB56B-7F69-F313-770D-1DB0EDE9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09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B819603-C1D6-ED21-117F-71079CE34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34C643F-6B7D-D331-D456-08A0FB3F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E87E91-B944-142B-1D3B-A8E8A3B4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94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E6B33-FFC3-88AC-07A5-F9ACFEDF6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739095-50B1-256F-4785-1C6C32DD2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F71885-ACE6-8CD7-549F-A46C51151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1EF270-0302-366C-1975-B145F5D07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81EFB4-057B-1129-A1F0-5A68FF94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02548F-4F22-86F9-C3B9-5921BBC5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81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E38530-2900-2C00-165B-64D4AC47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D5CA73-DA0E-82BD-FBC1-0C106E69B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243019-8A54-54BC-3101-790170FBE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213B7E-1AC0-C5F1-8992-BCB2E52A2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858ED5-3DCD-7273-5A8A-9D0BAABF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ECFD83-E734-3699-CBF5-4A0063D5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43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728D987-912F-48E6-37AE-BAE673D1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5D9910-626C-0731-29C0-FB786E071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B67217-4B59-A72B-A9C2-E06A62437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BE9-6159-4D82-97C1-3550D73DBD27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C462E1-B274-8199-D58F-FB68FA8E3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506653-F4C9-1785-6AB4-693BE4AAD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40EC-AECA-4C29-AA65-4A24B85530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59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2318714-9C09-AD56-A7E0-D9A763BC4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897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16FD3D5-594E-70D5-31F8-0ED0EB87F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1789" y="2061883"/>
            <a:ext cx="5952564" cy="200825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VIVA il Carnevale! Plesso Munari</a:t>
            </a:r>
            <a:br>
              <a:rPr lang="it-IT" b="1" dirty="0">
                <a:solidFill>
                  <a:srgbClr val="C00000"/>
                </a:solidFill>
              </a:rPr>
            </a:br>
            <a:r>
              <a:rPr lang="it-IT" sz="3600" b="1" dirty="0">
                <a:solidFill>
                  <a:srgbClr val="C00000"/>
                </a:solidFill>
              </a:rPr>
              <a:t>Febbraio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EAA443-65F9-E597-6715-955466A4A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33">
            <a:off x="130795" y="4199228"/>
            <a:ext cx="3994459" cy="17987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9C5C412-B7BC-B1ED-367B-0DAAD2DDA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175" y="3731531"/>
            <a:ext cx="2131918" cy="284255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C5956BC-3496-2998-76DD-B844EFFA7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730" y="4214638"/>
            <a:ext cx="3040539" cy="247670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DFBF8B1-F698-3906-F0D7-6BC3910C8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71258">
            <a:off x="8488565" y="627503"/>
            <a:ext cx="3061507" cy="221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6B3D98-EF0E-5553-2614-58124DF6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02" y="295273"/>
            <a:ext cx="2112588" cy="31337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4EC0BF4-2D46-7901-5300-A8405688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470" y="361111"/>
            <a:ext cx="2350294" cy="31337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EC6C0E-87AE-5925-4EEB-A9F29AE39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5868"/>
            <a:ext cx="2350294" cy="31337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E6952E1-FDFF-4000-F773-73C6A4C11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523" y="3523566"/>
            <a:ext cx="4178300" cy="313372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2DBCF99-9174-7196-A702-6678A5CCCE58}"/>
              </a:ext>
            </a:extLst>
          </p:cNvPr>
          <p:cNvSpPr/>
          <p:nvPr/>
        </p:nvSpPr>
        <p:spPr>
          <a:xfrm rot="14481247">
            <a:off x="9557599" y="2152319"/>
            <a:ext cx="1015663" cy="5572009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Classi Prime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6C03F23-1B45-6180-4BBD-1D0377C54F35}"/>
              </a:ext>
            </a:extLst>
          </p:cNvPr>
          <p:cNvSpPr/>
          <p:nvPr/>
        </p:nvSpPr>
        <p:spPr>
          <a:xfrm rot="1816910">
            <a:off x="8805465" y="88463"/>
            <a:ext cx="769121" cy="5873829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sfilata</a:t>
            </a:r>
          </a:p>
        </p:txBody>
      </p:sp>
    </p:spTree>
    <p:extLst>
      <p:ext uri="{BB962C8B-B14F-4D97-AF65-F5344CB8AC3E}">
        <p14:creationId xmlns:p14="http://schemas.microsoft.com/office/powerpoint/2010/main" val="265815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749F777-6E36-9B8A-A43C-68FCA5076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89500" cy="3667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7A36995-7372-D8E3-E3C5-68CB29870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656" y="3190875"/>
            <a:ext cx="2750344" cy="36671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BB25DF4-C13C-99A6-ACEC-A41CB46A6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61" y="3190875"/>
            <a:ext cx="2469595" cy="36671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B095612-3642-EA4A-D9BE-688710128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46" y="3667125"/>
            <a:ext cx="3543515" cy="319087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AA211D8-836B-33C2-95A3-104548E3DE67}"/>
              </a:ext>
            </a:extLst>
          </p:cNvPr>
          <p:cNvSpPr/>
          <p:nvPr/>
        </p:nvSpPr>
        <p:spPr>
          <a:xfrm rot="946031">
            <a:off x="5665025" y="778863"/>
            <a:ext cx="50836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Classi </a:t>
            </a:r>
          </a:p>
          <a:p>
            <a:pPr algn="ctr"/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seconde A e C</a:t>
            </a:r>
            <a:endParaRPr lang="it-IT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69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B5C77F-14C6-197D-AC51-EE1B8ED2E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562225"/>
            <a:ext cx="5051559" cy="4114800"/>
          </a:xfrm>
          <a:prstGeom prst="rect">
            <a:avLst/>
          </a:prstGeom>
        </p:spPr>
      </p:pic>
      <p:pic>
        <p:nvPicPr>
          <p:cNvPr id="3" name="D4D193AD">
            <a:hlinkClick r:id="" action="ppaction://media"/>
            <a:extLst>
              <a:ext uri="{FF2B5EF4-FFF2-40B4-BE49-F238E27FC236}">
                <a16:creationId xmlns:a16="http://schemas.microsoft.com/office/drawing/2014/main" id="{5CA6067F-3618-48E2-5110-0386C4D6CA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0225" y="1539304"/>
            <a:ext cx="2771775" cy="492974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CDF94B7-AE95-A48B-72EE-B673AF7E9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361" y="152698"/>
            <a:ext cx="6250368" cy="281463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3FB3F35-CF3A-6046-75CD-E7FBD981C177}"/>
              </a:ext>
            </a:extLst>
          </p:cNvPr>
          <p:cNvSpPr/>
          <p:nvPr/>
        </p:nvSpPr>
        <p:spPr>
          <a:xfrm rot="1037624">
            <a:off x="139051" y="643425"/>
            <a:ext cx="61489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Big bang e Dinosauri</a:t>
            </a:r>
          </a:p>
          <a:p>
            <a:pPr algn="ctr"/>
            <a:r>
              <a:rPr lang="it-IT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</a:t>
            </a:r>
            <a:r>
              <a:rPr lang="it-IT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er</a:t>
            </a:r>
            <a:r>
              <a:rPr lang="it-IT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za </a:t>
            </a:r>
            <a:r>
              <a:rPr lang="it-IT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FC0BEEF-C773-5306-0892-D72B8D46F856}"/>
              </a:ext>
            </a:extLst>
          </p:cNvPr>
          <p:cNvSpPr/>
          <p:nvPr/>
        </p:nvSpPr>
        <p:spPr>
          <a:xfrm rot="19724503">
            <a:off x="5613319" y="3914776"/>
            <a:ext cx="32451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Picasso</a:t>
            </a:r>
          </a:p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Terza B</a:t>
            </a:r>
          </a:p>
        </p:txBody>
      </p:sp>
    </p:spTree>
    <p:extLst>
      <p:ext uri="{BB962C8B-B14F-4D97-AF65-F5344CB8AC3E}">
        <p14:creationId xmlns:p14="http://schemas.microsoft.com/office/powerpoint/2010/main" val="290060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EE29741-B0BB-B208-BD0E-FFEB7AAA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5727927" cy="41433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6CDB3CA-801B-34FD-E014-81B9D119F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970">
            <a:off x="7720875" y="978536"/>
            <a:ext cx="4179878" cy="28820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8999DFC-F893-FECE-5BAA-5038C59C2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5577">
            <a:off x="6077294" y="3922511"/>
            <a:ext cx="3604297" cy="24764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2157353-31D6-20AD-9484-E9F1706EEF57}"/>
              </a:ext>
            </a:extLst>
          </p:cNvPr>
          <p:cNvSpPr/>
          <p:nvPr/>
        </p:nvSpPr>
        <p:spPr>
          <a:xfrm>
            <a:off x="242069" y="271760"/>
            <a:ext cx="71358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Il Faraone Tutankhamon</a:t>
            </a:r>
          </a:p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Quarta A</a:t>
            </a:r>
          </a:p>
        </p:txBody>
      </p:sp>
    </p:spTree>
    <p:extLst>
      <p:ext uri="{BB962C8B-B14F-4D97-AF65-F5344CB8AC3E}">
        <p14:creationId xmlns:p14="http://schemas.microsoft.com/office/powerpoint/2010/main" val="302464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036C649-D658-5CF4-A79C-B79AF775A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029">
            <a:off x="3629202" y="1977163"/>
            <a:ext cx="6088544" cy="365398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5096670-CA25-2649-36D4-FCB1F20F154D}"/>
              </a:ext>
            </a:extLst>
          </p:cNvPr>
          <p:cNvSpPr/>
          <p:nvPr/>
        </p:nvSpPr>
        <p:spPr>
          <a:xfrm rot="20757014">
            <a:off x="874291" y="957560"/>
            <a:ext cx="4518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Classe quinta B</a:t>
            </a:r>
            <a:endParaRPr lang="it-IT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80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35</Words>
  <Application>Microsoft Office PowerPoint</Application>
  <PresentationFormat>Widescreen</PresentationFormat>
  <Paragraphs>12</Paragraphs>
  <Slides>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VIVA il Carnevale! Plesso Munari Febbraio 2024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VIVA il Carnevale plessoMunari</dc:title>
  <dc:creator>Rita Cecili</dc:creator>
  <cp:lastModifiedBy>Rita Cecili</cp:lastModifiedBy>
  <cp:revision>13</cp:revision>
  <dcterms:created xsi:type="dcterms:W3CDTF">2024-02-21T10:00:14Z</dcterms:created>
  <dcterms:modified xsi:type="dcterms:W3CDTF">2024-02-27T22:11:16Z</dcterms:modified>
</cp:coreProperties>
</file>